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Economica"/>
      <p:regular r:id="rId14"/>
      <p:bold r:id="rId15"/>
      <p:italic r:id="rId16"/>
      <p:boldItalic r:id="rId17"/>
    </p:embeddedFont>
    <p:embeddedFont>
      <p:font typeface="Oswald"/>
      <p:regular r:id="rId18"/>
      <p:bold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conomica-bold.fntdata"/><Relationship Id="rId14" Type="http://schemas.openxmlformats.org/officeDocument/2006/relationships/font" Target="fonts/Economica-regular.fntdata"/><Relationship Id="rId17" Type="http://schemas.openxmlformats.org/officeDocument/2006/relationships/font" Target="fonts/Economica-boldItalic.fntdata"/><Relationship Id="rId16" Type="http://schemas.openxmlformats.org/officeDocument/2006/relationships/font" Target="fonts/Economica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bold.fntdata"/><Relationship Id="rId6" Type="http://schemas.openxmlformats.org/officeDocument/2006/relationships/slide" Target="slides/slide1.xml"/><Relationship Id="rId18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gif>
</file>

<file path=ppt/media/image2.gif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f3d09f4fc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f3d09f4fc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f3d09f4fc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f3d09f4fc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f3d09f4fc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f3d09f4fc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000f876c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000f876c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000f876c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000f876c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f3d09f4fc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f3d09f4fc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f3d09f4fc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f3d09f4fc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8.jpg"/><Relationship Id="rId5" Type="http://schemas.openxmlformats.org/officeDocument/2006/relationships/image" Target="../media/image7.jpg"/><Relationship Id="rId6" Type="http://schemas.openxmlformats.org/officeDocument/2006/relationships/image" Target="../media/image4.jpg"/><Relationship Id="rId7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2.gif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/>
          <p:nvPr>
            <p:ph type="ctrTitle"/>
          </p:nvPr>
        </p:nvSpPr>
        <p:spPr>
          <a:xfrm>
            <a:off x="2016800" y="826800"/>
            <a:ext cx="3704100" cy="1704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52000" stPos="0" sy="-100000" ky="0"/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latin typeface="Oswald"/>
                <a:ea typeface="Oswald"/>
                <a:cs typeface="Oswald"/>
                <a:sym typeface="Oswald"/>
              </a:rPr>
              <a:t>TYRANNY</a:t>
            </a:r>
            <a:endParaRPr sz="6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2341550" y="331640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Álvaro Antón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Raúl Torrijos Santos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type="title"/>
          </p:nvPr>
        </p:nvSpPr>
        <p:spPr>
          <a:xfrm>
            <a:off x="911150" y="5675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IDEA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911150" y="12104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Juego de plataformas 2D con toques de sigilo y puzzles.</a:t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225" y="1683675"/>
            <a:ext cx="2826624" cy="1589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85825" y="1683675"/>
            <a:ext cx="2826625" cy="158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35425" y="2656750"/>
            <a:ext cx="3061549" cy="181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814450" y="2336452"/>
            <a:ext cx="3061550" cy="1722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type="title"/>
          </p:nvPr>
        </p:nvSpPr>
        <p:spPr>
          <a:xfrm>
            <a:off x="866750" y="5601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HISTORIA y CONTEXTO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807525" y="1391450"/>
            <a:ext cx="5904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La historia se realiza en un futuro </a:t>
            </a:r>
            <a:r>
              <a:rPr lang="es"/>
              <a:t>distópico</a:t>
            </a:r>
            <a:r>
              <a:rPr lang="es"/>
              <a:t> en el que un </a:t>
            </a:r>
            <a:r>
              <a:rPr lang="es"/>
              <a:t>régimen</a:t>
            </a:r>
            <a:r>
              <a:rPr lang="es"/>
              <a:t> condena a sus prisioneros a ser ejecutados en un reality show para el entretenimiento de las masas. Tu eres uno de estos prisioneros, tu objetivo es sobrevivir a las numerosas pruebas que te esperan y confiar en que la libertad ofrecida a cambio sea cierta.</a:t>
            </a:r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7298" y="3386175"/>
            <a:ext cx="1326400" cy="114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>
            <p:ph type="title"/>
          </p:nvPr>
        </p:nvSpPr>
        <p:spPr>
          <a:xfrm>
            <a:off x="933375" y="5675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MECÁNICAS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816325" y="1302625"/>
            <a:ext cx="6162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- Movimiento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/>
              <a:t>- Sigilo (andar, agacharse)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/>
              <a:t>- Mecánicas de luz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/>
              <a:t>- Cámaras de vigilancia, rayos láser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/>
              <a:t>- Mecánicas de puzzle: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400"/>
              <a:t>	</a:t>
            </a:r>
            <a:r>
              <a:rPr lang="es" sz="1400"/>
              <a:t>Interruptores que activan puertas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400"/>
              <a:t>	</a:t>
            </a:r>
            <a:r>
              <a:rPr lang="es" sz="1400"/>
              <a:t>Activadores, temporizadores...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5650" y="1084675"/>
            <a:ext cx="2628451" cy="148101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5650" y="2769033"/>
            <a:ext cx="2628450" cy="1642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>
            <p:ph type="title"/>
          </p:nvPr>
        </p:nvSpPr>
        <p:spPr>
          <a:xfrm>
            <a:off x="933375" y="5675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MECÁNICAS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840200" y="1262825"/>
            <a:ext cx="6162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Objetos de jugador (gadgets):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Herramientas de Distracción, pistola gancho, botas de salto...,</a:t>
            </a:r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19225" y="2321450"/>
            <a:ext cx="3734550" cy="210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>
            <p:ph type="title"/>
          </p:nvPr>
        </p:nvSpPr>
        <p:spPr>
          <a:xfrm>
            <a:off x="933375" y="5675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MECÁNICAS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840200" y="1398850"/>
            <a:ext cx="6162600" cy="32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Enemigos de 2 tipos: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	-Patrulla y de ataque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Escenario cambiante: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	El público vota y el resultado modifica el escenario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	Factor aleatorio</a:t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7" y="3710325"/>
            <a:ext cx="851174" cy="69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>
            <p:ph type="title"/>
          </p:nvPr>
        </p:nvSpPr>
        <p:spPr>
          <a:xfrm>
            <a:off x="770550" y="6489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 - ESTÉTICA</a:t>
            </a:r>
            <a:endParaRPr/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770550" y="1558250"/>
            <a:ext cx="63045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Estética</a:t>
            </a:r>
            <a:r>
              <a:rPr lang="es"/>
              <a:t> </a:t>
            </a:r>
            <a:r>
              <a:rPr lang="es"/>
              <a:t>futurista</a:t>
            </a:r>
            <a:r>
              <a:rPr lang="es"/>
              <a:t> con toques apagados para dar </a:t>
            </a:r>
            <a:r>
              <a:rPr lang="es"/>
              <a:t>énfasis</a:t>
            </a:r>
            <a:r>
              <a:rPr lang="es"/>
              <a:t> a la idea de </a:t>
            </a:r>
            <a:r>
              <a:rPr lang="es"/>
              <a:t>represión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Paleta de colores algo oscura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Pixel art</a:t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 rotWithShape="1">
          <a:blip r:embed="rId4">
            <a:alphaModFix/>
          </a:blip>
          <a:srcRect b="30055" l="0" r="0" t="0"/>
          <a:stretch/>
        </p:blipFill>
        <p:spPr>
          <a:xfrm>
            <a:off x="3293500" y="2889250"/>
            <a:ext cx="2762250" cy="90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>
            <p:ph type="title"/>
          </p:nvPr>
        </p:nvSpPr>
        <p:spPr>
          <a:xfrm>
            <a:off x="-87000" y="686975"/>
            <a:ext cx="82224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ACEPTAMOS SUGERENCIAS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:)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